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91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89" r:id="rId19"/>
    <p:sldId id="274" r:id="rId20"/>
    <p:sldId id="275" r:id="rId21"/>
    <p:sldId id="277" r:id="rId22"/>
    <p:sldId id="278" r:id="rId23"/>
    <p:sldId id="294" r:id="rId24"/>
    <p:sldId id="293" r:id="rId25"/>
    <p:sldId id="295" r:id="rId26"/>
    <p:sldId id="292" r:id="rId27"/>
  </p:sldIdLst>
  <p:sldSz cx="9144000" cy="5143500" type="screen16x9"/>
  <p:notesSz cx="9144000" cy="6858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5" autoAdjust="0"/>
    <p:restoredTop sz="89427" autoAdjust="0"/>
  </p:normalViewPr>
  <p:slideViewPr>
    <p:cSldViewPr snapToGrid="0">
      <p:cViewPr varScale="1">
        <p:scale>
          <a:sx n="93" d="100"/>
          <a:sy n="93" d="100"/>
        </p:scale>
        <p:origin x="-64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442E1-AE75-4362-8D9D-F9D4F9290007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DEA6A-EC25-4296-B6B7-0B6BDC280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4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374DF-7019-484B-A563-B97019530F0E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D0C4F-A76E-49CE-A25E-03EF8CB20A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Giang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danh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2. </a:t>
            </a:r>
          </a:p>
          <a:p>
            <a:r>
              <a:rPr lang="en-US" baseline="0" dirty="0" err="1" smtClean="0"/>
              <a:t>Cấu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trúc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Giảm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thiểu</a:t>
            </a:r>
            <a:r>
              <a:rPr lang="en-US" baseline="0" dirty="0" smtClean="0"/>
              <a:t> text;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01 version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visual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Infographic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9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vi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lướt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fit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Clear step – fit screen</a:t>
            </a:r>
            <a:r>
              <a:rPr lang="en-US" baseline="0" dirty="0" smtClean="0"/>
              <a:t>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3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Bo bot 1 logo lazada thay</a:t>
            </a:r>
            <a:r>
              <a:rPr lang="en-US" baseline="0" smtClean="0"/>
              <a:t> = shopee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0C4F-A76E-49CE-A25E-03EF8CB20AB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9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7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6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9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9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95CE7-D6B7-427C-BC61-682E6F4D616F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0FD6E-1AFB-4156-846C-3CAF92D0C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6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1800225"/>
            <a:ext cx="3876675" cy="1552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CÔNG CỤ TIẾP CẬN KHÁCH HÀNG QUA MOBILE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^4029C2259059261F1534C64EED4EF0250DF95FEE9FCC881910^pimgpsh_fullsize_dis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63" y="1388041"/>
            <a:ext cx="5535637" cy="311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BOOKIN.VN\Thiết kế site\Ma¦Çn-hinh-maybay\1.1 Ho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475" y="1363661"/>
            <a:ext cx="2076450" cy="3693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59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 descr="E:\BOOKIN.VN\Thiết kế site\Ma¦Çn-hinh-maybay\4. chon-chuyen-b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1" y="1275796"/>
            <a:ext cx="1831974" cy="3258839"/>
          </a:xfrm>
          <a:prstGeom prst="rect">
            <a:avLst/>
          </a:prstGeom>
          <a:noFill/>
        </p:spPr>
      </p:pic>
      <p:pic>
        <p:nvPicPr>
          <p:cNvPr id="7" name="Picture 7" descr="E:\BOOKIN.VN\Thiết kế site\Ma¦Çn-hinh-maybay\7. Hoan-thanh-v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3850" y="1304925"/>
            <a:ext cx="1755775" cy="3123290"/>
          </a:xfrm>
          <a:prstGeom prst="rect">
            <a:avLst/>
          </a:prstGeom>
          <a:noFill/>
        </p:spPr>
      </p:pic>
      <p:pic>
        <p:nvPicPr>
          <p:cNvPr id="8" name="Picture 8" descr="E:\BOOKIN.VN\Thiết kế site\Ma¦Çn-hinh-maybay\5.2 Thong-tin-kh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8100" y="1286380"/>
            <a:ext cx="1755775" cy="3121854"/>
          </a:xfrm>
          <a:prstGeom prst="rect">
            <a:avLst/>
          </a:prstGeom>
          <a:noFill/>
        </p:spPr>
      </p:pic>
      <p:pic>
        <p:nvPicPr>
          <p:cNvPr id="9" name="Picture 9" descr="E:\BOOKIN.VN\Thiết kế site\Ma¦Çn-hinh-maybay\6. hoan-than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4862" y="1311275"/>
            <a:ext cx="1804987" cy="3126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59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35379"/>
            <a:ext cx="7886700" cy="580262"/>
          </a:xfrm>
        </p:spPr>
        <p:txBody>
          <a:bodyPr>
            <a:normAutofit/>
          </a:bodyPr>
          <a:lstStyle/>
          <a:p>
            <a:pPr algn="ctr"/>
            <a:r>
              <a:rPr lang="vi-VN" sz="1800" smtClean="0">
                <a:solidFill>
                  <a:srgbClr val="3A3A3C"/>
                </a:solidFill>
                <a:latin typeface="Myriad Pro" panose="020B0503030403020204" pitchFamily="34" charset="0"/>
              </a:rPr>
              <a:t>Mobile </a:t>
            </a:r>
            <a:r>
              <a:rPr lang="vi-VN" sz="1800">
                <a:solidFill>
                  <a:srgbClr val="3A3A3C"/>
                </a:solidFill>
                <a:latin typeface="Myriad Pro" panose="020B0503030403020204" pitchFamily="34" charset="0"/>
              </a:rPr>
              <a:t>App </a:t>
            </a:r>
            <a:r>
              <a:rPr lang="vi-VN" sz="1800" smtClean="0">
                <a:solidFill>
                  <a:srgbClr val="3A3A3C"/>
                </a:solidFill>
                <a:latin typeface="Myriad Pro" panose="020B0503030403020204" pitchFamily="34" charset="0"/>
              </a:rPr>
              <a:t>của</a:t>
            </a:r>
            <a:r>
              <a:rPr lang="en-US" sz="1800" smtClean="0">
                <a:solidFill>
                  <a:srgbClr val="3A3A3C"/>
                </a:solidFill>
                <a:latin typeface="Myriad Pro" panose="020B0503030403020204" pitchFamily="34" charset="0"/>
              </a:rPr>
              <a:t> các</a:t>
            </a:r>
            <a:r>
              <a:rPr lang="vi-VN" sz="1800" smtClean="0">
                <a:solidFill>
                  <a:srgbClr val="3A3A3C"/>
                </a:solidFill>
                <a:latin typeface="Myriad Pro" panose="020B0503030403020204" pitchFamily="34" charset="0"/>
              </a:rPr>
              <a:t> </a:t>
            </a:r>
            <a:r>
              <a:rPr lang="vi-VN" sz="1800" dirty="0">
                <a:solidFill>
                  <a:srgbClr val="3A3A3C"/>
                </a:solidFill>
                <a:latin typeface="Myriad Pro" panose="020B0503030403020204" pitchFamily="34" charset="0"/>
              </a:rPr>
              <a:t>thương hiệu trên thế </a:t>
            </a:r>
            <a:r>
              <a:rPr lang="vi-VN" sz="1800" dirty="0" smtClean="0">
                <a:solidFill>
                  <a:srgbClr val="3A3A3C"/>
                </a:solidFill>
                <a:latin typeface="Myriad Pro" panose="020B0503030403020204" pitchFamily="34" charset="0"/>
              </a:rPr>
              <a:t>giới</a:t>
            </a:r>
            <a:endParaRPr lang="en-US" sz="1800" dirty="0">
              <a:solidFill>
                <a:srgbClr val="3A3A3C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2" descr="http://www.wired.com/wp-content/uploads/images_blogs/design/2013/08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46" y="1654045"/>
            <a:ext cx="3547330" cy="1994030"/>
          </a:xfrm>
          <a:prstGeom prst="rect">
            <a:avLst/>
          </a:prstGeom>
          <a:noFill/>
        </p:spPr>
      </p:pic>
      <p:pic>
        <p:nvPicPr>
          <p:cNvPr id="9" name="Picture 2" descr="http://www.wired.com/wp-content/uploads/images_blogs/design/2013/08/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7576" y="1654044"/>
            <a:ext cx="4477583" cy="2575055"/>
          </a:xfrm>
          <a:prstGeom prst="rect">
            <a:avLst/>
          </a:prstGeom>
          <a:noFill/>
        </p:spPr>
      </p:pic>
      <p:pic>
        <p:nvPicPr>
          <p:cNvPr id="10" name="Picture 4" descr="https://upload.wikimedia.org/wikipedia/commons/thumb/c/c5/Ikea_logo.svg/2000px-Ikea_logo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8116" y="1245468"/>
            <a:ext cx="1147043" cy="411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5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898" y="696116"/>
            <a:ext cx="6867875" cy="3863180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1025524" y="4629151"/>
            <a:ext cx="5810251" cy="51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mtClean="0">
                <a:solidFill>
                  <a:srgbClr val="3A3A3C"/>
                </a:solidFill>
                <a:latin typeface="Myriad Pro" panose="020B0503030403020204" pitchFamily="34" charset="0"/>
              </a:rPr>
              <a:t>Barcadi Mix Master Apps</a:t>
            </a:r>
            <a:endParaRPr lang="en-US" sz="1400" dirty="0">
              <a:solidFill>
                <a:srgbClr val="3A3A3C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2" descr="mixmaster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0347" y="683416"/>
            <a:ext cx="1295400" cy="730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7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76274"/>
            <a:ext cx="7886700" cy="591741"/>
          </a:xfrm>
        </p:spPr>
        <p:txBody>
          <a:bodyPr>
            <a:normAutofit/>
          </a:bodyPr>
          <a:lstStyle/>
          <a:p>
            <a:pPr algn="ctr"/>
            <a:r>
              <a:rPr lang="vi-VN" sz="1800" dirty="0">
                <a:latin typeface="Myriad Pro" panose="020B0503030403020204" pitchFamily="34" charset="0"/>
              </a:rPr>
              <a:t>Câu chuyện mobile app của thương hiệu tại Việt Nam</a:t>
            </a:r>
            <a:endParaRPr lang="en-US" sz="1800" dirty="0">
              <a:latin typeface="Myriad Pro" panose="020B0503030403020204" pitchFamily="34" charset="0"/>
            </a:endParaRPr>
          </a:p>
        </p:txBody>
      </p:sp>
      <p:pic>
        <p:nvPicPr>
          <p:cNvPr id="9" name="Picture 4" descr="http://www.myisic.co.uk/wp-content/uploads/2015/08/Uber-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875" y="1495424"/>
            <a:ext cx="1728290" cy="902921"/>
          </a:xfrm>
          <a:prstGeom prst="rect">
            <a:avLst/>
          </a:prstGeom>
          <a:noFill/>
        </p:spPr>
      </p:pic>
      <p:pic>
        <p:nvPicPr>
          <p:cNvPr id="10" name="Picture 6" descr="http://vieclam.24h.com.vn/upload/files_cua_nguoi_dung/logo/2015/01/30/1422611648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551" y="1457324"/>
            <a:ext cx="1166464" cy="902921"/>
          </a:xfrm>
          <a:prstGeom prst="rect">
            <a:avLst/>
          </a:prstGeom>
          <a:noFill/>
        </p:spPr>
      </p:pic>
      <p:pic>
        <p:nvPicPr>
          <p:cNvPr id="11" name="Picture 8" descr="https://upload.wikimedia.org/wikipedia/commons/5/5d/Logo_Lazad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6576" y="1457324"/>
            <a:ext cx="2209649" cy="903251"/>
          </a:xfrm>
          <a:prstGeom prst="rect">
            <a:avLst/>
          </a:prstGeom>
          <a:noFill/>
        </p:spPr>
      </p:pic>
      <p:pic>
        <p:nvPicPr>
          <p:cNvPr id="12" name="Picture 10" descr="http://earmac.vn/wp-content/uploads/2015/03/Logo_Website_Tiki.vn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5205" y="3299434"/>
            <a:ext cx="2113941" cy="1162050"/>
          </a:xfrm>
          <a:prstGeom prst="rect">
            <a:avLst/>
          </a:prstGeom>
          <a:noFill/>
        </p:spPr>
      </p:pic>
      <p:sp>
        <p:nvSpPr>
          <p:cNvPr id="5122" name="AutoShape 2" descr="data:image/png;base64,iVBORw0KGgoAAAANSUhEUgAAAIwAAACRCAMAAAAmVqBJAAAAkFBMVEXxWCz////wSAj97OnxUR/2oI7xVCT0gmbwSg7839fxVinxVCb+8u/xUiLxVir+9/XwThr/+vnxXDH6xbf6yr396uT1i3D71Mv2nIX95d/70MXzbEj5vK783NT3pI7wRADzdVX4taXyYjb4rJjybkz0fV7yaD72lX31j3j0gGX1imz4sJ34uKr5wLH0e1zzdFax99g5AAAIEUlEQVR4nO2cWWOqOhSFo6QREwgIKjhWHMChev7/v7skWGuV7EAc6MNdb+dY8YMMe2VnB9T6Lc9xrHfJ8W5+HF3/w4mm2Trw22+RjybbJLIUMF44XPou4xy9RZxT1w86U6cMJtoFLn0PxxWRi079O5he3CZveiQ3OKw99H7DWFu7CZJCfmd0DWMNSXMsCJHN6AfG27qNNNEVjXeBmTfYRoX8/TfMrN00C0LtfgHT67hNoyDEFo6ECYNmO4wUp4mA8ba4aRIh0rFymFn69nm3TDwY5zCh3zRHIT9poV78J1opb6e9h5wTaxqjEE0d5PyNLpN3GmIhB/2BgS1lW8h6PBRwmuvxW2rnMA/GAordIJ1M0gA/as0ehqH+JP7qR7NZ1E+y1H/o8TwIw/30a3Sx+N5ohfADOI/BsGB+5aaFRsMHvOtDMCQdt+6UEOOe8wgMWV9YnMHo8ogSZErzAAz7fi69MN4tFpvs6H0/G8OWMofh6Fj8dphSlzBGXJqGxf/MDb2aOQyOiwaaf35Pd5x+zuXDcTZmSw1jGE5kJ3Gy6zbhJJY0M7NJ3RjGP8gHs2K/+of0jrn2Rg1lCiPtc6vVv51yqTsT/z8wCr6mMPhLjqP7Ucwm8oO5iWEzhGHrrhzEJYbVljmFyMQkGcIUQ8lZlHhEsukV6+V3wfBAzijTsp7Bg77ys5fAsLVIfnlZ6d0XT200qd9OZjDuUPxet/z32EmmN/b1Jz4zmGKS6ZePGE5lzDrUX42ZwdgjaPgWqKP6s7ARDLflWFKtt1hHToj1LagRDE3Fj1mq8UKXEmZde21oBHPuv8p2kK3YKh9rT4fBKzmTKHuoP1VNzy+A8aWtUocfPBefj2v3YCMYOxI/NlQ2A5HJwlHt62pgOGXkXp8ySi5wyUdSWEZuq132GQPGGAzD6frUuddJjpbtruQjqd2+MJ8lf7D7F6gHGQjDSTK4Xxg9Jq+/VAYtEMZfPRtFKFR2fAiGB5b+0vVV6oK0MGzj6C9dX+ocIgizv91CfA6McoICYU4veTJerJqgIBg6eQ2McrYEO/DyNR1YufgFYcgfGk3Ifg2MckkFw3RfAWMpN5RgmJIsWdmtDqJDnMWrcDaoMhdYSj8Kh4NjhWsPpsPA9rHrYt9P43Ck/4LS58AwiZ4l3Pk/G78U09Nc93TUyRsQpnBskHpzRMSevZs7FVd4Fc7Iug9/p6+0oyCMm+lYOnb++26w2M5Xq3i4CERKmmla98sMhnQ0MCtbzEbD8Ox6Rv1smePgDGyplZGFQGwBs4xzn0Tt8CpoeLPMJ3YCfku98QfCFIs1pUQOhqLolnAdw3OlOt+nsZ3gVaOAcxSCf1Im9S4kbMjb4FXznugO6wd2deIGhvmELurljc8OtVlahoYctaH79vaEB1Xm6BupsxMwDBgpJcy0Psyn+t5hmNuhci1hrN2P2iyeKYwPjpWjn89E+sB4owHQK2CYL+iy3TVD7rbucAI2OWAYDC8pD3lk9Pc17aA6Tupg4LDtiIokvAhrLa+OpjC6sG0FuZchwb7ONAykZGGYIusD0WwIzaMGm6xGvYowwH6LBmanu7S3SnPTwKlvL6bdSs2lXE/qYNhJf/FoiOXlmZ9mYYXHo86+6WD+VbhZJ9rbWGTHKA6G+vVER72nAMPQdbXMlTNfB9IBE3ev+wZQx6SBmVRdxvXGHwvCRHkv6YNt5f0zhkmh4HSj0XQj/DhFB6htLSCLr8l2LqutKc9yjn6Ok9NAyMCmmAYmqOkqnSxn4dBaZWYOg+r6ld7XUtCo49UY2NbVZMjPG/h1FNqXOoky9ZfqFLkGhhh43AxDU8IRqLDVwOD6Tq7lLCngjROghO4FML08+rhKI3QANnU1MG5WNRhfKV9PqW9CvdLWw9R2lTqYD3MYUb1cV2LVoPSrPcBB6GDOu/elsqLyIeNM8j6qcvJgwYYOZqGMlE5nuSmdn3NfSdOZ6g6gkx+6SW+iumorsakbxPddqpvbYlfpEAc7cxi+VIbtUGTQMFkNfo037yiDk/J5jpTp8Qowd7mgH2VM+Bc/mI8vZtwab4VBB6KBorKkGgxRewhvmophyjFaZKtp2D8mHx3kiseVqecD8FiBbl/bh/Kog6ztUi4zryhYBtQlwnniko50UQQd/tDCwB6im02I4EGcy5N0eZ9egH5sDNV9amESECbHSYYT7GOXEZGvX1+qTRUCVtp6GDzXBienO/6Kh53OME7G2nUcePpDB+PGlSJlz8tV5S/V6fEqMNun7uD2oKCthSHP3dtWVNNVhKHpU2HU+5NVYM4lS8+SBVZ0a2GeW5wBlz5pYTSbGTUF18Lqy5wq7ppWkqYMSw9zPvv5DOmOdVUoACPV5j294HFdDYaj2wMpZhrEUPFXRRjEaadGmkal/kl7UKNSnZ7Yn52Hs66xZsd4jfT1wRWLBjnDvv2AfKxrohow75GAafjc+I9yGEe9afhm+TkMGEnfKLp0kNF5hVeInRxkUEX8GuGPHmpFf+O8K8f9FmpZwN7CGyU2X1GrdXjCudnHRT7kCwcGBudKni6Z0xHvhZg2/o6KfJIRm7PyjRmbxk/WE1l3LmG6k4b7MCuyUsVbVsbLRmnYuSjo/P6ZaNLgPOx+n039fjNP94QbGlMcL76d5OWdRYN50Eg3dml8WbX+vECpNxt+Ykbf9TIn+Tonhj870c/q49d7rgar0yRADL9FhAbpYv5rLf8LpiXKEJPDx1u0SsLbfPEtTKP6H0al/2FU+lMw/wHabJIfp3fvgAAAAABJRU5ErkJggg=="/>
          <p:cNvSpPr>
            <a:spLocks noChangeAspect="1" noChangeArrowheads="1"/>
          </p:cNvSpPr>
          <p:nvPr/>
        </p:nvSpPr>
        <p:spPr bwMode="auto">
          <a:xfrm>
            <a:off x="155575" y="-830263"/>
            <a:ext cx="1666875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data:image/png;base64,iVBORw0KGgoAAAANSUhEUgAAAIwAAACRCAMAAAAmVqBJAAAAkFBMVEXxWCz////wSAj97OnxUR/2oI7xVCT0gmbwSg7839fxVinxVCb+8u/xUiLxVir+9/XwThr/+vnxXDH6xbf6yr396uT1i3D71Mv2nIX95d/70MXzbEj5vK783NT3pI7wRADzdVX4taXyYjb4rJjybkz0fV7yaD72lX31j3j0gGX1imz4sJ34uKr5wLH0e1zzdFax99g5AAAIEUlEQVR4nO2cWWOqOhSFo6QREwgIKjhWHMChev7/v7skWGuV7EAc6MNdb+dY8YMMe2VnB9T6Lc9xrHfJ8W5+HF3/w4mm2Trw22+RjybbJLIUMF44XPou4xy9RZxT1w86U6cMJtoFLn0PxxWRi079O5he3CZveiQ3OKw99H7DWFu7CZJCfmd0DWMNSXMsCJHN6AfG27qNNNEVjXeBmTfYRoX8/TfMrN00C0LtfgHT67hNoyDEFo6ECYNmO4wUp4mA8ba4aRIh0rFymFn69nm3TDwY5zCh3zRHIT9poV78J1opb6e9h5wTaxqjEE0d5PyNLpN3GmIhB/2BgS1lW8h6PBRwmuvxW2rnMA/GAordIJ1M0gA/as0ehqH+JP7qR7NZ1E+y1H/o8TwIw/30a3Sx+N5ohfADOI/BsGB+5aaFRsMHvOtDMCQdt+6UEOOe8wgMWV9YnMHo8ogSZErzAAz7fi69MN4tFpvs6H0/G8OWMofh6Fj8dphSlzBGXJqGxf/MDb2aOQyOiwaaf35Pd5x+zuXDcTZmSw1jGE5kJ3Gy6zbhJJY0M7NJ3RjGP8gHs2K/+of0jrn2Rg1lCiPtc6vVv51yqTsT/z8wCr6mMPhLjqP7Ucwm8oO5iWEzhGHrrhzEJYbVljmFyMQkGcIUQ8lZlHhEsukV6+V3wfBAzijTsp7Bg77ys5fAsLVIfnlZ6d0XT200qd9OZjDuUPxet/z32EmmN/b1Jz4zmGKS6ZePGE5lzDrUX42ZwdgjaPgWqKP6s7ARDLflWFKtt1hHToj1LagRDE3Fj1mq8UKXEmZde21oBHPuv8p2kK3YKh9rT4fBKzmTKHuoP1VNzy+A8aWtUocfPBefj2v3YCMYOxI/NlQ2A5HJwlHt62pgOGXkXp8ySi5wyUdSWEZuq132GQPGGAzD6frUuddJjpbtruQjqd2+MJ8lf7D7F6gHGQjDSTK4Xxg9Jq+/VAYtEMZfPRtFKFR2fAiGB5b+0vVV6oK0MGzj6C9dX+ocIgizv91CfA6McoICYU4veTJerJqgIBg6eQ2McrYEO/DyNR1YufgFYcgfGk3Ifg2MckkFw3RfAWMpN5RgmJIsWdmtDqJDnMWrcDaoMhdYSj8Kh4NjhWsPpsPA9rHrYt9P43Ck/4LS58AwiZ4l3Pk/G78U09Nc93TUyRsQpnBskHpzRMSevZs7FVd4Fc7Iug9/p6+0oyCMm+lYOnb++26w2M5Xq3i4CERKmmla98sMhnQ0MCtbzEbD8Ox6Rv1smePgDGyplZGFQGwBs4xzn0Tt8CpoeLPMJ3YCfku98QfCFIs1pUQOhqLolnAdw3OlOt+nsZ3gVaOAcxSCf1Im9S4kbMjb4FXznugO6wd2deIGhvmELurljc8OtVlahoYctaH79vaEB1Xm6BupsxMwDBgpJcy0Psyn+t5hmNuhci1hrN2P2iyeKYwPjpWjn89E+sB4owHQK2CYL+iy3TVD7rbucAI2OWAYDC8pD3lk9Pc17aA6Tupg4LDtiIokvAhrLa+OpjC6sG0FuZchwb7ONAykZGGYIusD0WwIzaMGm6xGvYowwH6LBmanu7S3SnPTwKlvL6bdSs2lXE/qYNhJf/FoiOXlmZ9mYYXHo86+6WD+VbhZJ9rbWGTHKA6G+vVER72nAMPQdbXMlTNfB9IBE3ev+wZQx6SBmVRdxvXGHwvCRHkv6YNt5f0zhkmh4HSj0XQj/DhFB6htLSCLr8l2LqutKc9yjn6Ok9NAyMCmmAYmqOkqnSxn4dBaZWYOg+r6ld7XUtCo49UY2NbVZMjPG/h1FNqXOoky9ZfqFLkGhhh43AxDU8IRqLDVwOD6Tq7lLCngjROghO4FML08+rhKI3QANnU1MG5WNRhfKV9PqW9CvdLWw9R2lTqYD3MYUb1cV2LVoPSrPcBB6GDOu/elsqLyIeNM8j6qcvJgwYYOZqGMlE5nuSmdn3NfSdOZ6g6gkx+6SW+iumorsakbxPddqpvbYlfpEAc7cxi+VIbtUGTQMFkNfo037yiDk/J5jpTp8Qowd7mgH2VM+Bc/mI8vZtwab4VBB6KBorKkGgxRewhvmophyjFaZKtp2D8mHx3kiseVqecD8FiBbl/bh/Kog6ztUi4zryhYBtQlwnniko50UQQd/tDCwB6im02I4EGcy5N0eZ9egH5sDNV9amESECbHSYYT7GOXEZGvX1+qTRUCVtp6GDzXBienO/6Kh53OME7G2nUcePpDB+PGlSJlz8tV5S/V6fEqMNun7uD2oKCthSHP3dtWVNNVhKHpU2HU+5NVYM4lS8+SBVZ0a2GeW5wBlz5pYTSbGTUF18Lqy5wq7ppWkqYMSw9zPvv5DOmOdVUoACPV5j294HFdDYaj2wMpZhrEUPFXRRjEaadGmkal/kl7UKNSnZ7Yn52Hs66xZsd4jfT1wRWLBjnDvv2AfKxrohow75GAafjc+I9yGEe9afhm+TkMGEnfKLp0kNF5hVeInRxkUEX8GuGPHmpFf+O8K8f9FmpZwN7CGyU2X1GrdXjCudnHRT7kCwcGBudKni6Z0xHvhZg2/o6KfJIRm7PyjRmbxk/WE1l3LmG6k4b7MCuyUsVbVsbLRmnYuSjo/P6ZaNLgPOx+n039fjNP94QbGlMcL76d5OWdRYN50Eg3dml8WbX+vECpNxt+Ykbf9TIn+Tonhj870c/q49d7rgar0yRADL9FhAbpYv5rLf8LpiXKEJPDx1u0SsLbfPEtTKP6H0al/2FU+lMw/wHabJIfp3fvgAAAAABJRU5ErkJggg=="/>
          <p:cNvSpPr>
            <a:spLocks noChangeAspect="1" noChangeArrowheads="1"/>
          </p:cNvSpPr>
          <p:nvPr/>
        </p:nvSpPr>
        <p:spPr bwMode="auto">
          <a:xfrm>
            <a:off x="155575" y="-830263"/>
            <a:ext cx="1666875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https://lh6.ggpht.com/g1ac7ZCU6L3OwDXaue0LL5vOO8PSEEOoLSoKgQeFDj7td1KKdefchU6Bqs4H_KtT1g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4875" y="3165475"/>
            <a:ext cx="1625600" cy="1625600"/>
          </a:xfrm>
          <a:prstGeom prst="rect">
            <a:avLst/>
          </a:prstGeom>
          <a:noFill/>
        </p:spPr>
      </p:pic>
      <p:pic>
        <p:nvPicPr>
          <p:cNvPr id="5" name="Picture 4" descr="https://fs01.androidpit.info/a/c6/3f/knorr-100-mon-ngon-c63f14-w24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75" y="3106737"/>
            <a:ext cx="1473200" cy="1473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9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anhtt.CEO-NovaAds\Downloads\qrcod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523875"/>
            <a:ext cx="42672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753</TotalTime>
  <Words>141</Words>
  <Application>Microsoft Office PowerPoint</Application>
  <PresentationFormat>On-screen Show (16:9)</PresentationFormat>
  <Paragraphs>20</Paragraphs>
  <Slides>26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App của các thương hiệu trên thế giới</vt:lpstr>
      <vt:lpstr>PowerPoint Presentation</vt:lpstr>
      <vt:lpstr>Câu chuyện mobile app của thương hiệu tại Việt Nam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Quang Nguyen</dc:creator>
  <cp:lastModifiedBy>Gladia</cp:lastModifiedBy>
  <cp:revision>42</cp:revision>
  <dcterms:created xsi:type="dcterms:W3CDTF">2015-09-14T02:01:35Z</dcterms:created>
  <dcterms:modified xsi:type="dcterms:W3CDTF">2015-09-18T01:15:20Z</dcterms:modified>
</cp:coreProperties>
</file>