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6" r:id="rId6"/>
    <p:sldId id="277" r:id="rId7"/>
    <p:sldId id="278" r:id="rId8"/>
    <p:sldId id="279" r:id="rId9"/>
    <p:sldId id="263" r:id="rId10"/>
    <p:sldId id="271" r:id="rId11"/>
    <p:sldId id="272" r:id="rId12"/>
    <p:sldId id="274" r:id="rId13"/>
    <p:sldId id="273" r:id="rId14"/>
    <p:sldId id="275" r:id="rId15"/>
    <p:sldId id="270" r:id="rId16"/>
    <p:sldId id="268" r:id="rId17"/>
    <p:sldId id="269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A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3728" autoAdjust="0"/>
  </p:normalViewPr>
  <p:slideViewPr>
    <p:cSldViewPr snapToGrid="0">
      <p:cViewPr varScale="1">
        <p:scale>
          <a:sx n="87" d="100"/>
          <a:sy n="87" d="100"/>
        </p:scale>
        <p:origin x="-816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D0EE7C-4149-4D1A-A7E9-457913B78488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362D0A7-D96E-49A1-87D1-96987952C195}">
      <dgm:prSet phldrT="[Text]" custT="1"/>
      <dgm:spPr>
        <a:solidFill>
          <a:srgbClr val="393A3C"/>
        </a:solidFill>
      </dgm:spPr>
      <dgm:t>
        <a:bodyPr/>
        <a:lstStyle/>
        <a:p>
          <a:pPr algn="ctr"/>
          <a:r>
            <a:rPr lang="en-US" sz="1400" b="1" u="none" dirty="0" err="1" smtClean="0">
              <a:effectLst/>
            </a:rPr>
            <a:t>Tổng</a:t>
          </a:r>
          <a:r>
            <a:rPr lang="en-US" sz="1400" b="1" u="none" dirty="0" smtClean="0">
              <a:effectLst/>
            </a:rPr>
            <a:t> </a:t>
          </a:r>
          <a:r>
            <a:rPr lang="en-US" sz="1400" b="1" u="none" dirty="0" err="1" smtClean="0">
              <a:effectLst/>
            </a:rPr>
            <a:t>quan</a:t>
          </a:r>
          <a:r>
            <a:rPr lang="en-US" sz="1400" b="1" u="none" dirty="0" smtClean="0">
              <a:effectLst/>
            </a:rPr>
            <a:t> </a:t>
          </a:r>
          <a:r>
            <a:rPr lang="en-US" sz="1400" b="1" u="none" dirty="0" err="1" smtClean="0">
              <a:effectLst/>
            </a:rPr>
            <a:t>về</a:t>
          </a:r>
          <a:r>
            <a:rPr lang="en-US" sz="1400" b="1" u="none" dirty="0" smtClean="0">
              <a:effectLst/>
            </a:rPr>
            <a:t> </a:t>
          </a:r>
          <a:r>
            <a:rPr lang="en-US" sz="1400" b="1" u="none" dirty="0" err="1" smtClean="0">
              <a:effectLst/>
            </a:rPr>
            <a:t>thị</a:t>
          </a:r>
          <a:r>
            <a:rPr lang="en-US" sz="1400" b="1" u="none" dirty="0" smtClean="0">
              <a:effectLst/>
            </a:rPr>
            <a:t> </a:t>
          </a:r>
          <a:r>
            <a:rPr lang="en-US" sz="1400" b="1" u="none" dirty="0" err="1" smtClean="0">
              <a:effectLst/>
            </a:rPr>
            <a:t>trường</a:t>
          </a:r>
          <a:r>
            <a:rPr lang="en-US" sz="1400" b="1" u="none" dirty="0" smtClean="0">
              <a:effectLst/>
            </a:rPr>
            <a:t> Mobility </a:t>
          </a:r>
          <a:r>
            <a:rPr lang="en-US" sz="1400" b="1" u="none" dirty="0" err="1" smtClean="0">
              <a:effectLst/>
            </a:rPr>
            <a:t>Châu</a:t>
          </a:r>
          <a:r>
            <a:rPr lang="en-US" sz="1400" b="1" u="none" dirty="0" smtClean="0">
              <a:effectLst/>
            </a:rPr>
            <a:t> Á </a:t>
          </a:r>
          <a:endParaRPr lang="en-US" sz="1400" b="1" u="none" dirty="0">
            <a:effectLst/>
          </a:endParaRPr>
        </a:p>
      </dgm:t>
    </dgm:pt>
    <dgm:pt modelId="{EC0FC0B2-01B2-494C-A3F3-ECF7C5A55A74}" type="parTrans" cxnId="{67985370-0742-4319-97CD-5306EDFAA2B5}">
      <dgm:prSet/>
      <dgm:spPr/>
      <dgm:t>
        <a:bodyPr/>
        <a:lstStyle/>
        <a:p>
          <a:pPr algn="ctr"/>
          <a:endParaRPr lang="en-US" sz="1400" b="1" u="none">
            <a:effectLst/>
          </a:endParaRPr>
        </a:p>
      </dgm:t>
    </dgm:pt>
    <dgm:pt modelId="{2A96F9D7-2FF4-469D-81B1-B47F87555733}" type="sibTrans" cxnId="{67985370-0742-4319-97CD-5306EDFAA2B5}">
      <dgm:prSet/>
      <dgm:spPr/>
      <dgm:t>
        <a:bodyPr/>
        <a:lstStyle/>
        <a:p>
          <a:pPr algn="ctr"/>
          <a:endParaRPr lang="en-US" sz="1400" b="1" u="none">
            <a:effectLst/>
          </a:endParaRPr>
        </a:p>
      </dgm:t>
    </dgm:pt>
    <dgm:pt modelId="{3623425B-CBEC-48FE-BC03-2AB939D673C4}">
      <dgm:prSet phldrT="[Text]" custT="1"/>
      <dgm:spPr>
        <a:solidFill>
          <a:srgbClr val="393A3C"/>
        </a:solidFill>
      </dgm:spPr>
      <dgm:t>
        <a:bodyPr/>
        <a:lstStyle/>
        <a:p>
          <a:pPr algn="ctr"/>
          <a:r>
            <a:rPr lang="en-US" sz="1400" b="1" u="none" dirty="0" err="1" smtClean="0">
              <a:effectLst/>
            </a:rPr>
            <a:t>Thị</a:t>
          </a:r>
          <a:r>
            <a:rPr lang="en-US" sz="1400" b="1" u="none" dirty="0" smtClean="0">
              <a:effectLst/>
            </a:rPr>
            <a:t> </a:t>
          </a:r>
          <a:r>
            <a:rPr lang="en-US" sz="1400" b="1" u="none" dirty="0" err="1" smtClean="0">
              <a:effectLst/>
            </a:rPr>
            <a:t>trường</a:t>
          </a:r>
          <a:r>
            <a:rPr lang="en-US" sz="1400" b="1" u="none" dirty="0" smtClean="0">
              <a:effectLst/>
            </a:rPr>
            <a:t> Mobility </a:t>
          </a:r>
          <a:r>
            <a:rPr lang="en-US" sz="1400" b="1" u="none" dirty="0" err="1" smtClean="0">
              <a:effectLst/>
            </a:rPr>
            <a:t>tại</a:t>
          </a:r>
          <a:r>
            <a:rPr lang="en-US" sz="1400" b="1" u="none" dirty="0" smtClean="0">
              <a:effectLst/>
            </a:rPr>
            <a:t> </a:t>
          </a:r>
          <a:r>
            <a:rPr lang="en-US" sz="1400" b="1" u="none" dirty="0" err="1" smtClean="0">
              <a:effectLst/>
            </a:rPr>
            <a:t>Việt</a:t>
          </a:r>
          <a:r>
            <a:rPr lang="en-US" sz="1400" b="1" u="none" dirty="0" smtClean="0">
              <a:effectLst/>
            </a:rPr>
            <a:t> Nam</a:t>
          </a:r>
          <a:endParaRPr lang="en-US" sz="1400" b="1" u="none" dirty="0">
            <a:effectLst/>
          </a:endParaRPr>
        </a:p>
      </dgm:t>
    </dgm:pt>
    <dgm:pt modelId="{D93195EA-2006-4935-A838-B9B1A44896F2}" type="parTrans" cxnId="{FCF724BC-84CA-460C-BF19-52936DE192AD}">
      <dgm:prSet/>
      <dgm:spPr/>
      <dgm:t>
        <a:bodyPr/>
        <a:lstStyle/>
        <a:p>
          <a:pPr algn="ctr"/>
          <a:endParaRPr lang="en-US" sz="1400" b="1" u="none">
            <a:effectLst/>
          </a:endParaRPr>
        </a:p>
      </dgm:t>
    </dgm:pt>
    <dgm:pt modelId="{80097620-F762-48CD-897A-DDD04183136D}" type="sibTrans" cxnId="{FCF724BC-84CA-460C-BF19-52936DE192AD}">
      <dgm:prSet/>
      <dgm:spPr/>
      <dgm:t>
        <a:bodyPr/>
        <a:lstStyle/>
        <a:p>
          <a:pPr algn="ctr"/>
          <a:endParaRPr lang="en-US" sz="1400" b="1" u="none">
            <a:effectLst/>
          </a:endParaRPr>
        </a:p>
      </dgm:t>
    </dgm:pt>
    <dgm:pt modelId="{F569A6C8-8764-412C-A69A-9FD794EC6320}">
      <dgm:prSet phldrT="[Text]" custT="1"/>
      <dgm:spPr>
        <a:solidFill>
          <a:srgbClr val="393A3C"/>
        </a:solidFill>
      </dgm:spPr>
      <dgm:t>
        <a:bodyPr/>
        <a:lstStyle/>
        <a:p>
          <a:pPr algn="ctr"/>
          <a:r>
            <a:rPr lang="en-US" sz="1400" b="1" u="none" dirty="0" err="1" smtClean="0">
              <a:effectLst/>
            </a:rPr>
            <a:t>Hành</a:t>
          </a:r>
          <a:r>
            <a:rPr lang="en-US" sz="1400" b="1" u="none" dirty="0" smtClean="0">
              <a:effectLst/>
            </a:rPr>
            <a:t> vi </a:t>
          </a:r>
          <a:r>
            <a:rPr lang="en-US" sz="1400" b="1" u="none" dirty="0" err="1" smtClean="0">
              <a:effectLst/>
            </a:rPr>
            <a:t>người</a:t>
          </a:r>
          <a:r>
            <a:rPr lang="en-US" sz="1400" b="1" u="none" dirty="0" smtClean="0">
              <a:effectLst/>
            </a:rPr>
            <a:t> </a:t>
          </a:r>
          <a:r>
            <a:rPr lang="en-US" sz="1400" b="1" u="none" dirty="0" err="1" smtClean="0">
              <a:effectLst/>
            </a:rPr>
            <a:t>dùng</a:t>
          </a:r>
          <a:r>
            <a:rPr lang="en-US" sz="1400" b="1" u="none" dirty="0" smtClean="0">
              <a:effectLst/>
            </a:rPr>
            <a:t> </a:t>
          </a:r>
          <a:r>
            <a:rPr lang="en-US" sz="1400" b="1" u="none" dirty="0" err="1" smtClean="0">
              <a:effectLst/>
            </a:rPr>
            <a:t>Việt</a:t>
          </a:r>
          <a:r>
            <a:rPr lang="en-US" sz="1400" b="1" u="none" dirty="0" smtClean="0">
              <a:effectLst/>
            </a:rPr>
            <a:t> Nam</a:t>
          </a:r>
          <a:endParaRPr lang="en-US" sz="1400" b="1" u="none" dirty="0">
            <a:effectLst/>
          </a:endParaRPr>
        </a:p>
      </dgm:t>
    </dgm:pt>
    <dgm:pt modelId="{AA25B746-4F9F-41B8-A8B8-6707822679FF}" type="parTrans" cxnId="{0171B6F7-1E90-4642-AD37-6CB572568331}">
      <dgm:prSet/>
      <dgm:spPr/>
      <dgm:t>
        <a:bodyPr/>
        <a:lstStyle/>
        <a:p>
          <a:pPr algn="ctr"/>
          <a:endParaRPr lang="en-US" sz="1400" b="1" u="none">
            <a:effectLst/>
          </a:endParaRPr>
        </a:p>
      </dgm:t>
    </dgm:pt>
    <dgm:pt modelId="{D4112A2A-34BF-4F39-B01D-87E4C81517BD}" type="sibTrans" cxnId="{0171B6F7-1E90-4642-AD37-6CB572568331}">
      <dgm:prSet/>
      <dgm:spPr/>
      <dgm:t>
        <a:bodyPr/>
        <a:lstStyle/>
        <a:p>
          <a:pPr algn="ctr"/>
          <a:endParaRPr lang="en-US" sz="1400" b="1" u="none">
            <a:effectLst/>
          </a:endParaRPr>
        </a:p>
      </dgm:t>
    </dgm:pt>
    <dgm:pt modelId="{7510F8A1-4ECE-4312-980E-85771598F16E}">
      <dgm:prSet phldrT="[Text]" custT="1"/>
      <dgm:spPr>
        <a:solidFill>
          <a:srgbClr val="393A3C"/>
        </a:solidFill>
      </dgm:spPr>
      <dgm:t>
        <a:bodyPr/>
        <a:lstStyle/>
        <a:p>
          <a:pPr algn="ctr"/>
          <a:r>
            <a:rPr lang="en-US" sz="1400" b="1" u="none" dirty="0" smtClean="0">
              <a:effectLst/>
            </a:rPr>
            <a:t>TỶ </a:t>
          </a:r>
          <a:r>
            <a:rPr lang="en-US" sz="1400" b="1" u="none" dirty="0" err="1" smtClean="0">
              <a:effectLst/>
            </a:rPr>
            <a:t>lệ</a:t>
          </a:r>
          <a:r>
            <a:rPr lang="en-US" sz="1400" b="1" u="none" dirty="0" smtClean="0">
              <a:effectLst/>
            </a:rPr>
            <a:t> </a:t>
          </a:r>
          <a:r>
            <a:rPr lang="en-US" sz="1400" b="1" u="none" dirty="0" err="1" smtClean="0">
              <a:effectLst/>
            </a:rPr>
            <a:t>tăng</a:t>
          </a:r>
          <a:r>
            <a:rPr lang="en-US" sz="1400" b="1" u="none" dirty="0" smtClean="0">
              <a:effectLst/>
            </a:rPr>
            <a:t> </a:t>
          </a:r>
          <a:r>
            <a:rPr lang="en-US" sz="1400" b="1" u="none" dirty="0" err="1" smtClean="0">
              <a:effectLst/>
            </a:rPr>
            <a:t>trưởng</a:t>
          </a:r>
          <a:r>
            <a:rPr lang="en-US" sz="1400" b="1" u="none" dirty="0" smtClean="0">
              <a:effectLst/>
            </a:rPr>
            <a:t> apps </a:t>
          </a:r>
          <a:r>
            <a:rPr lang="en-US" sz="1400" b="1" u="none" dirty="0" err="1" smtClean="0">
              <a:effectLst/>
            </a:rPr>
            <a:t>trên</a:t>
          </a:r>
          <a:r>
            <a:rPr lang="en-US" sz="1400" b="1" u="none" dirty="0" smtClean="0">
              <a:effectLst/>
            </a:rPr>
            <a:t> </a:t>
          </a:r>
          <a:r>
            <a:rPr lang="en-US" sz="1400" b="1" u="none" dirty="0" err="1" smtClean="0">
              <a:effectLst/>
            </a:rPr>
            <a:t>thế</a:t>
          </a:r>
          <a:r>
            <a:rPr lang="en-US" sz="1400" b="1" u="none" dirty="0" smtClean="0">
              <a:effectLst/>
            </a:rPr>
            <a:t> </a:t>
          </a:r>
          <a:r>
            <a:rPr lang="en-US" sz="1400" b="1" u="none" dirty="0" err="1" smtClean="0">
              <a:effectLst/>
            </a:rPr>
            <a:t>giới</a:t>
          </a:r>
          <a:endParaRPr lang="en-US" sz="1400" b="1" u="none" dirty="0">
            <a:effectLst/>
          </a:endParaRPr>
        </a:p>
      </dgm:t>
    </dgm:pt>
    <dgm:pt modelId="{A33D1328-B15C-4A8E-9BFD-FE4B22C65C19}" type="parTrans" cxnId="{0AA69BE6-F851-42FD-A1C1-51D37BA0FA42}">
      <dgm:prSet/>
      <dgm:spPr/>
      <dgm:t>
        <a:bodyPr/>
        <a:lstStyle/>
        <a:p>
          <a:pPr algn="ctr"/>
          <a:endParaRPr lang="en-US" sz="1400" b="1" u="none">
            <a:effectLst/>
          </a:endParaRPr>
        </a:p>
      </dgm:t>
    </dgm:pt>
    <dgm:pt modelId="{00AC2034-4E59-476C-A865-FFABF93521F9}" type="sibTrans" cxnId="{0AA69BE6-F851-42FD-A1C1-51D37BA0FA42}">
      <dgm:prSet/>
      <dgm:spPr/>
      <dgm:t>
        <a:bodyPr/>
        <a:lstStyle/>
        <a:p>
          <a:pPr algn="ctr"/>
          <a:endParaRPr lang="en-US" sz="1400" b="1" u="none">
            <a:effectLst/>
          </a:endParaRPr>
        </a:p>
      </dgm:t>
    </dgm:pt>
    <dgm:pt modelId="{F4308DB2-D481-4B81-8E5A-2CFBD11743AF}" type="pres">
      <dgm:prSet presAssocID="{EFD0EE7C-4149-4D1A-A7E9-457913B784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BE4B0B6-3867-47BB-8DB2-12FE915D798C}" type="pres">
      <dgm:prSet presAssocID="{7362D0A7-D96E-49A1-87D1-96987952C19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567C6-0C45-4DE0-8900-288F85606B91}" type="pres">
      <dgm:prSet presAssocID="{2A96F9D7-2FF4-469D-81B1-B47F87555733}" presName="spacer" presStyleCnt="0"/>
      <dgm:spPr/>
    </dgm:pt>
    <dgm:pt modelId="{D832564F-6B81-42AD-ACE1-D8C11A8DA1EB}" type="pres">
      <dgm:prSet presAssocID="{3623425B-CBEC-48FE-BC03-2AB939D673C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7CACF-4394-4ED7-B812-7785F5772FB4}" type="pres">
      <dgm:prSet presAssocID="{80097620-F762-48CD-897A-DDD04183136D}" presName="spacer" presStyleCnt="0"/>
      <dgm:spPr/>
    </dgm:pt>
    <dgm:pt modelId="{C5E13DB0-4D2A-4DCF-93FC-11E5D7C37BCB}" type="pres">
      <dgm:prSet presAssocID="{F569A6C8-8764-412C-A69A-9FD794EC632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669AE-6490-43EB-A128-60CC230161DC}" type="pres">
      <dgm:prSet presAssocID="{D4112A2A-34BF-4F39-B01D-87E4C81517BD}" presName="spacer" presStyleCnt="0"/>
      <dgm:spPr/>
    </dgm:pt>
    <dgm:pt modelId="{5DC39BA0-0786-4774-99C7-AC6A7FE936A6}" type="pres">
      <dgm:prSet presAssocID="{7510F8A1-4ECE-4312-980E-85771598F16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F724BC-84CA-460C-BF19-52936DE192AD}" srcId="{EFD0EE7C-4149-4D1A-A7E9-457913B78488}" destId="{3623425B-CBEC-48FE-BC03-2AB939D673C4}" srcOrd="1" destOrd="0" parTransId="{D93195EA-2006-4935-A838-B9B1A44896F2}" sibTransId="{80097620-F762-48CD-897A-DDD04183136D}"/>
    <dgm:cxn modelId="{0AA69BE6-F851-42FD-A1C1-51D37BA0FA42}" srcId="{EFD0EE7C-4149-4D1A-A7E9-457913B78488}" destId="{7510F8A1-4ECE-4312-980E-85771598F16E}" srcOrd="3" destOrd="0" parTransId="{A33D1328-B15C-4A8E-9BFD-FE4B22C65C19}" sibTransId="{00AC2034-4E59-476C-A865-FFABF93521F9}"/>
    <dgm:cxn modelId="{0171B6F7-1E90-4642-AD37-6CB572568331}" srcId="{EFD0EE7C-4149-4D1A-A7E9-457913B78488}" destId="{F569A6C8-8764-412C-A69A-9FD794EC6320}" srcOrd="2" destOrd="0" parTransId="{AA25B746-4F9F-41B8-A8B8-6707822679FF}" sibTransId="{D4112A2A-34BF-4F39-B01D-87E4C81517BD}"/>
    <dgm:cxn modelId="{0D743791-2EC6-43D3-B4C0-9BFBF32F4DF8}" type="presOf" srcId="{7362D0A7-D96E-49A1-87D1-96987952C195}" destId="{DBE4B0B6-3867-47BB-8DB2-12FE915D798C}" srcOrd="0" destOrd="0" presId="urn:microsoft.com/office/officeart/2005/8/layout/vList2"/>
    <dgm:cxn modelId="{F8E2720A-3662-4F31-8FD9-2545DB136404}" type="presOf" srcId="{3623425B-CBEC-48FE-BC03-2AB939D673C4}" destId="{D832564F-6B81-42AD-ACE1-D8C11A8DA1EB}" srcOrd="0" destOrd="0" presId="urn:microsoft.com/office/officeart/2005/8/layout/vList2"/>
    <dgm:cxn modelId="{67985370-0742-4319-97CD-5306EDFAA2B5}" srcId="{EFD0EE7C-4149-4D1A-A7E9-457913B78488}" destId="{7362D0A7-D96E-49A1-87D1-96987952C195}" srcOrd="0" destOrd="0" parTransId="{EC0FC0B2-01B2-494C-A3F3-ECF7C5A55A74}" sibTransId="{2A96F9D7-2FF4-469D-81B1-B47F87555733}"/>
    <dgm:cxn modelId="{72E943E3-58F9-44BD-99DA-6D4328C0C315}" type="presOf" srcId="{7510F8A1-4ECE-4312-980E-85771598F16E}" destId="{5DC39BA0-0786-4774-99C7-AC6A7FE936A6}" srcOrd="0" destOrd="0" presId="urn:microsoft.com/office/officeart/2005/8/layout/vList2"/>
    <dgm:cxn modelId="{AA9B4D9C-38F6-46BA-ADFD-1CBA57731FFA}" type="presOf" srcId="{EFD0EE7C-4149-4D1A-A7E9-457913B78488}" destId="{F4308DB2-D481-4B81-8E5A-2CFBD11743AF}" srcOrd="0" destOrd="0" presId="urn:microsoft.com/office/officeart/2005/8/layout/vList2"/>
    <dgm:cxn modelId="{D88AB91B-CD61-4BB3-B1BC-353B732AEA1F}" type="presOf" srcId="{F569A6C8-8764-412C-A69A-9FD794EC6320}" destId="{C5E13DB0-4D2A-4DCF-93FC-11E5D7C37BCB}" srcOrd="0" destOrd="0" presId="urn:microsoft.com/office/officeart/2005/8/layout/vList2"/>
    <dgm:cxn modelId="{CBCFD128-24DD-4CD3-9043-6974813A1B66}" type="presParOf" srcId="{F4308DB2-D481-4B81-8E5A-2CFBD11743AF}" destId="{DBE4B0B6-3867-47BB-8DB2-12FE915D798C}" srcOrd="0" destOrd="0" presId="urn:microsoft.com/office/officeart/2005/8/layout/vList2"/>
    <dgm:cxn modelId="{061ACD61-891E-45F2-B771-D3242448E3B2}" type="presParOf" srcId="{F4308DB2-D481-4B81-8E5A-2CFBD11743AF}" destId="{F83567C6-0C45-4DE0-8900-288F85606B91}" srcOrd="1" destOrd="0" presId="urn:microsoft.com/office/officeart/2005/8/layout/vList2"/>
    <dgm:cxn modelId="{6E9843CA-10D2-4734-A14F-FD1A36FC9AED}" type="presParOf" srcId="{F4308DB2-D481-4B81-8E5A-2CFBD11743AF}" destId="{D832564F-6B81-42AD-ACE1-D8C11A8DA1EB}" srcOrd="2" destOrd="0" presId="urn:microsoft.com/office/officeart/2005/8/layout/vList2"/>
    <dgm:cxn modelId="{BC77A758-A7CE-463E-8F87-58C447390D97}" type="presParOf" srcId="{F4308DB2-D481-4B81-8E5A-2CFBD11743AF}" destId="{0327CACF-4394-4ED7-B812-7785F5772FB4}" srcOrd="3" destOrd="0" presId="urn:microsoft.com/office/officeart/2005/8/layout/vList2"/>
    <dgm:cxn modelId="{C0163E9C-A2C0-473D-9D97-7A6673EC5828}" type="presParOf" srcId="{F4308DB2-D481-4B81-8E5A-2CFBD11743AF}" destId="{C5E13DB0-4D2A-4DCF-93FC-11E5D7C37BCB}" srcOrd="4" destOrd="0" presId="urn:microsoft.com/office/officeart/2005/8/layout/vList2"/>
    <dgm:cxn modelId="{BE584936-1BB0-42E2-9037-8BFFE0674F83}" type="presParOf" srcId="{F4308DB2-D481-4B81-8E5A-2CFBD11743AF}" destId="{37A669AE-6490-43EB-A128-60CC230161DC}" srcOrd="5" destOrd="0" presId="urn:microsoft.com/office/officeart/2005/8/layout/vList2"/>
    <dgm:cxn modelId="{BC1DCD76-CEE5-4052-B708-3800929AF986}" type="presParOf" srcId="{F4308DB2-D481-4B81-8E5A-2CFBD11743AF}" destId="{5DC39BA0-0786-4774-99C7-AC6A7FE936A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E4B0B6-3867-47BB-8DB2-12FE915D798C}">
      <dsp:nvSpPr>
        <dsp:cNvPr id="0" name=""/>
        <dsp:cNvSpPr/>
      </dsp:nvSpPr>
      <dsp:spPr>
        <a:xfrm>
          <a:off x="0" y="31707"/>
          <a:ext cx="3248025" cy="430560"/>
        </a:xfrm>
        <a:prstGeom prst="roundRect">
          <a:avLst/>
        </a:prstGeom>
        <a:solidFill>
          <a:srgbClr val="393A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none" kern="1200" dirty="0" err="1" smtClean="0">
              <a:effectLst/>
            </a:rPr>
            <a:t>Tổng</a:t>
          </a:r>
          <a:r>
            <a:rPr lang="en-US" sz="1400" b="1" u="none" kern="1200" dirty="0" smtClean="0">
              <a:effectLst/>
            </a:rPr>
            <a:t> </a:t>
          </a:r>
          <a:r>
            <a:rPr lang="en-US" sz="1400" b="1" u="none" kern="1200" dirty="0" err="1" smtClean="0">
              <a:effectLst/>
            </a:rPr>
            <a:t>quan</a:t>
          </a:r>
          <a:r>
            <a:rPr lang="en-US" sz="1400" b="1" u="none" kern="1200" dirty="0" smtClean="0">
              <a:effectLst/>
            </a:rPr>
            <a:t> </a:t>
          </a:r>
          <a:r>
            <a:rPr lang="en-US" sz="1400" b="1" u="none" kern="1200" dirty="0" err="1" smtClean="0">
              <a:effectLst/>
            </a:rPr>
            <a:t>về</a:t>
          </a:r>
          <a:r>
            <a:rPr lang="en-US" sz="1400" b="1" u="none" kern="1200" dirty="0" smtClean="0">
              <a:effectLst/>
            </a:rPr>
            <a:t> </a:t>
          </a:r>
          <a:r>
            <a:rPr lang="en-US" sz="1400" b="1" u="none" kern="1200" dirty="0" err="1" smtClean="0">
              <a:effectLst/>
            </a:rPr>
            <a:t>thị</a:t>
          </a:r>
          <a:r>
            <a:rPr lang="en-US" sz="1400" b="1" u="none" kern="1200" dirty="0" smtClean="0">
              <a:effectLst/>
            </a:rPr>
            <a:t> </a:t>
          </a:r>
          <a:r>
            <a:rPr lang="en-US" sz="1400" b="1" u="none" kern="1200" dirty="0" err="1" smtClean="0">
              <a:effectLst/>
            </a:rPr>
            <a:t>trường</a:t>
          </a:r>
          <a:r>
            <a:rPr lang="en-US" sz="1400" b="1" u="none" kern="1200" dirty="0" smtClean="0">
              <a:effectLst/>
            </a:rPr>
            <a:t> Mobility </a:t>
          </a:r>
          <a:r>
            <a:rPr lang="en-US" sz="1400" b="1" u="none" kern="1200" dirty="0" err="1" smtClean="0">
              <a:effectLst/>
            </a:rPr>
            <a:t>Châu</a:t>
          </a:r>
          <a:r>
            <a:rPr lang="en-US" sz="1400" b="1" u="none" kern="1200" dirty="0" smtClean="0">
              <a:effectLst/>
            </a:rPr>
            <a:t> Á </a:t>
          </a:r>
          <a:endParaRPr lang="en-US" sz="1400" b="1" u="none" kern="1200" dirty="0">
            <a:effectLst/>
          </a:endParaRPr>
        </a:p>
      </dsp:txBody>
      <dsp:txXfrm>
        <a:off x="21018" y="52725"/>
        <a:ext cx="3205989" cy="388524"/>
      </dsp:txXfrm>
    </dsp:sp>
    <dsp:sp modelId="{D832564F-6B81-42AD-ACE1-D8C11A8DA1EB}">
      <dsp:nvSpPr>
        <dsp:cNvPr id="0" name=""/>
        <dsp:cNvSpPr/>
      </dsp:nvSpPr>
      <dsp:spPr>
        <a:xfrm>
          <a:off x="0" y="528507"/>
          <a:ext cx="3248025" cy="430560"/>
        </a:xfrm>
        <a:prstGeom prst="roundRect">
          <a:avLst/>
        </a:prstGeom>
        <a:solidFill>
          <a:srgbClr val="393A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none" kern="1200" dirty="0" err="1" smtClean="0">
              <a:effectLst/>
            </a:rPr>
            <a:t>Thị</a:t>
          </a:r>
          <a:r>
            <a:rPr lang="en-US" sz="1400" b="1" u="none" kern="1200" dirty="0" smtClean="0">
              <a:effectLst/>
            </a:rPr>
            <a:t> </a:t>
          </a:r>
          <a:r>
            <a:rPr lang="en-US" sz="1400" b="1" u="none" kern="1200" dirty="0" err="1" smtClean="0">
              <a:effectLst/>
            </a:rPr>
            <a:t>trường</a:t>
          </a:r>
          <a:r>
            <a:rPr lang="en-US" sz="1400" b="1" u="none" kern="1200" dirty="0" smtClean="0">
              <a:effectLst/>
            </a:rPr>
            <a:t> Mobility </a:t>
          </a:r>
          <a:r>
            <a:rPr lang="en-US" sz="1400" b="1" u="none" kern="1200" dirty="0" err="1" smtClean="0">
              <a:effectLst/>
            </a:rPr>
            <a:t>tại</a:t>
          </a:r>
          <a:r>
            <a:rPr lang="en-US" sz="1400" b="1" u="none" kern="1200" dirty="0" smtClean="0">
              <a:effectLst/>
            </a:rPr>
            <a:t> </a:t>
          </a:r>
          <a:r>
            <a:rPr lang="en-US" sz="1400" b="1" u="none" kern="1200" dirty="0" err="1" smtClean="0">
              <a:effectLst/>
            </a:rPr>
            <a:t>Việt</a:t>
          </a:r>
          <a:r>
            <a:rPr lang="en-US" sz="1400" b="1" u="none" kern="1200" dirty="0" smtClean="0">
              <a:effectLst/>
            </a:rPr>
            <a:t> Nam</a:t>
          </a:r>
          <a:endParaRPr lang="en-US" sz="1400" b="1" u="none" kern="1200" dirty="0">
            <a:effectLst/>
          </a:endParaRPr>
        </a:p>
      </dsp:txBody>
      <dsp:txXfrm>
        <a:off x="21018" y="549525"/>
        <a:ext cx="3205989" cy="388524"/>
      </dsp:txXfrm>
    </dsp:sp>
    <dsp:sp modelId="{C5E13DB0-4D2A-4DCF-93FC-11E5D7C37BCB}">
      <dsp:nvSpPr>
        <dsp:cNvPr id="0" name=""/>
        <dsp:cNvSpPr/>
      </dsp:nvSpPr>
      <dsp:spPr>
        <a:xfrm>
          <a:off x="0" y="1025307"/>
          <a:ext cx="3248025" cy="430560"/>
        </a:xfrm>
        <a:prstGeom prst="roundRect">
          <a:avLst/>
        </a:prstGeom>
        <a:solidFill>
          <a:srgbClr val="393A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none" kern="1200" dirty="0" err="1" smtClean="0">
              <a:effectLst/>
            </a:rPr>
            <a:t>Hành</a:t>
          </a:r>
          <a:r>
            <a:rPr lang="en-US" sz="1400" b="1" u="none" kern="1200" dirty="0" smtClean="0">
              <a:effectLst/>
            </a:rPr>
            <a:t> vi </a:t>
          </a:r>
          <a:r>
            <a:rPr lang="en-US" sz="1400" b="1" u="none" kern="1200" dirty="0" err="1" smtClean="0">
              <a:effectLst/>
            </a:rPr>
            <a:t>người</a:t>
          </a:r>
          <a:r>
            <a:rPr lang="en-US" sz="1400" b="1" u="none" kern="1200" dirty="0" smtClean="0">
              <a:effectLst/>
            </a:rPr>
            <a:t> </a:t>
          </a:r>
          <a:r>
            <a:rPr lang="en-US" sz="1400" b="1" u="none" kern="1200" dirty="0" err="1" smtClean="0">
              <a:effectLst/>
            </a:rPr>
            <a:t>dùng</a:t>
          </a:r>
          <a:r>
            <a:rPr lang="en-US" sz="1400" b="1" u="none" kern="1200" dirty="0" smtClean="0">
              <a:effectLst/>
            </a:rPr>
            <a:t> </a:t>
          </a:r>
          <a:r>
            <a:rPr lang="en-US" sz="1400" b="1" u="none" kern="1200" dirty="0" err="1" smtClean="0">
              <a:effectLst/>
            </a:rPr>
            <a:t>Việt</a:t>
          </a:r>
          <a:r>
            <a:rPr lang="en-US" sz="1400" b="1" u="none" kern="1200" dirty="0" smtClean="0">
              <a:effectLst/>
            </a:rPr>
            <a:t> Nam</a:t>
          </a:r>
          <a:endParaRPr lang="en-US" sz="1400" b="1" u="none" kern="1200" dirty="0">
            <a:effectLst/>
          </a:endParaRPr>
        </a:p>
      </dsp:txBody>
      <dsp:txXfrm>
        <a:off x="21018" y="1046325"/>
        <a:ext cx="3205989" cy="388524"/>
      </dsp:txXfrm>
    </dsp:sp>
    <dsp:sp modelId="{5DC39BA0-0786-4774-99C7-AC6A7FE936A6}">
      <dsp:nvSpPr>
        <dsp:cNvPr id="0" name=""/>
        <dsp:cNvSpPr/>
      </dsp:nvSpPr>
      <dsp:spPr>
        <a:xfrm>
          <a:off x="0" y="1522107"/>
          <a:ext cx="3248025" cy="430560"/>
        </a:xfrm>
        <a:prstGeom prst="roundRect">
          <a:avLst/>
        </a:prstGeom>
        <a:solidFill>
          <a:srgbClr val="393A3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u="none" kern="1200" dirty="0" smtClean="0">
              <a:effectLst/>
            </a:rPr>
            <a:t>TỶ </a:t>
          </a:r>
          <a:r>
            <a:rPr lang="en-US" sz="1400" b="1" u="none" kern="1200" dirty="0" err="1" smtClean="0">
              <a:effectLst/>
            </a:rPr>
            <a:t>lệ</a:t>
          </a:r>
          <a:r>
            <a:rPr lang="en-US" sz="1400" b="1" u="none" kern="1200" dirty="0" smtClean="0">
              <a:effectLst/>
            </a:rPr>
            <a:t> </a:t>
          </a:r>
          <a:r>
            <a:rPr lang="en-US" sz="1400" b="1" u="none" kern="1200" dirty="0" err="1" smtClean="0">
              <a:effectLst/>
            </a:rPr>
            <a:t>tăng</a:t>
          </a:r>
          <a:r>
            <a:rPr lang="en-US" sz="1400" b="1" u="none" kern="1200" dirty="0" smtClean="0">
              <a:effectLst/>
            </a:rPr>
            <a:t> </a:t>
          </a:r>
          <a:r>
            <a:rPr lang="en-US" sz="1400" b="1" u="none" kern="1200" dirty="0" err="1" smtClean="0">
              <a:effectLst/>
            </a:rPr>
            <a:t>trưởng</a:t>
          </a:r>
          <a:r>
            <a:rPr lang="en-US" sz="1400" b="1" u="none" kern="1200" dirty="0" smtClean="0">
              <a:effectLst/>
            </a:rPr>
            <a:t> apps </a:t>
          </a:r>
          <a:r>
            <a:rPr lang="en-US" sz="1400" b="1" u="none" kern="1200" dirty="0" err="1" smtClean="0">
              <a:effectLst/>
            </a:rPr>
            <a:t>trên</a:t>
          </a:r>
          <a:r>
            <a:rPr lang="en-US" sz="1400" b="1" u="none" kern="1200" dirty="0" smtClean="0">
              <a:effectLst/>
            </a:rPr>
            <a:t> </a:t>
          </a:r>
          <a:r>
            <a:rPr lang="en-US" sz="1400" b="1" u="none" kern="1200" dirty="0" err="1" smtClean="0">
              <a:effectLst/>
            </a:rPr>
            <a:t>thế</a:t>
          </a:r>
          <a:r>
            <a:rPr lang="en-US" sz="1400" b="1" u="none" kern="1200" dirty="0" smtClean="0">
              <a:effectLst/>
            </a:rPr>
            <a:t> </a:t>
          </a:r>
          <a:r>
            <a:rPr lang="en-US" sz="1400" b="1" u="none" kern="1200" dirty="0" err="1" smtClean="0">
              <a:effectLst/>
            </a:rPr>
            <a:t>giới</a:t>
          </a:r>
          <a:endParaRPr lang="en-US" sz="1400" b="1" u="none" kern="1200" dirty="0">
            <a:effectLst/>
          </a:endParaRPr>
        </a:p>
      </dsp:txBody>
      <dsp:txXfrm>
        <a:off x="21018" y="1543125"/>
        <a:ext cx="3205989" cy="3885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33060-81E2-445E-BA6B-DADD66B6CDAB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9867B-2F28-4659-AE80-C7958F8D9E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23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r>
              <a:rPr lang="en-US" baseline="0" dirty="0" err="1" smtClean="0"/>
              <a:t>Chỉ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93% (</a:t>
            </a:r>
            <a:r>
              <a:rPr lang="en-US" baseline="0" dirty="0" err="1" smtClean="0"/>
              <a:t>Châu</a:t>
            </a:r>
            <a:r>
              <a:rPr lang="en-US" baseline="0" dirty="0" smtClean="0"/>
              <a:t> Á)</a:t>
            </a:r>
          </a:p>
          <a:p>
            <a:r>
              <a:rPr lang="en-US" baseline="0" dirty="0" smtClean="0"/>
              <a:t>141% (</a:t>
            </a:r>
            <a:r>
              <a:rPr lang="en-US" baseline="0" dirty="0" err="1" smtClean="0"/>
              <a:t>Việt</a:t>
            </a:r>
            <a:r>
              <a:rPr lang="en-US" baseline="0" dirty="0" smtClean="0"/>
              <a:t> Nam) =&gt; Check </a:t>
            </a:r>
            <a:r>
              <a:rPr lang="en-US" baseline="0" dirty="0" err="1" smtClean="0"/>
              <a:t>số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liệu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9867B-2F28-4659-AE80-C7958F8D9ED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88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19867B-2F28-4659-AE80-C7958F8D9ED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22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A41B-D174-4B1E-960D-AE16B27F7AEF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DD79-C15A-4D26-8BF6-C8A0656DB1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73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A41B-D174-4B1E-960D-AE16B27F7AEF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DD79-C15A-4D26-8BF6-C8A0656DB1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35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A41B-D174-4B1E-960D-AE16B27F7AEF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DD79-C15A-4D26-8BF6-C8A0656DB1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3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A41B-D174-4B1E-960D-AE16B27F7AEF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DD79-C15A-4D26-8BF6-C8A0656DB1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05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A41B-D174-4B1E-960D-AE16B27F7AEF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DD79-C15A-4D26-8BF6-C8A0656DB1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5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A41B-D174-4B1E-960D-AE16B27F7AEF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DD79-C15A-4D26-8BF6-C8A0656DB1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4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A41B-D174-4B1E-960D-AE16B27F7AEF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DD79-C15A-4D26-8BF6-C8A0656DB1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27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A41B-D174-4B1E-960D-AE16B27F7AEF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DD79-C15A-4D26-8BF6-C8A0656DB1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1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A41B-D174-4B1E-960D-AE16B27F7AEF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DD79-C15A-4D26-8BF6-C8A0656DB1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38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A41B-D174-4B1E-960D-AE16B27F7AEF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DD79-C15A-4D26-8BF6-C8A0656DB1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96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6A41B-D174-4B1E-960D-AE16B27F7AEF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EDD79-C15A-4D26-8BF6-C8A0656DB1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67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6A41B-D174-4B1E-960D-AE16B27F7AEF}" type="datetimeFigureOut">
              <a:rPr lang="en-US" smtClean="0"/>
              <a:pPr/>
              <a:t>9/18/2015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EDD79-C15A-4D26-8BF6-C8A0656DB1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5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4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9. SLI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. SLI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8553" y="2075362"/>
            <a:ext cx="76668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393A3C"/>
                </a:solidFill>
                <a:latin typeface="Myriad Pro Cond" panose="020B0506030403020204" pitchFamily="34" charset="0"/>
              </a:rPr>
              <a:t>G</a:t>
            </a:r>
            <a:r>
              <a:rPr lang="vi-VN" sz="4400" b="1" dirty="0" smtClean="0">
                <a:solidFill>
                  <a:srgbClr val="393A3C"/>
                </a:solidFill>
                <a:latin typeface="Myriad Pro Cond" panose="020B0506030403020204" pitchFamily="34" charset="0"/>
              </a:rPr>
              <a:t>o Mobile</a:t>
            </a:r>
            <a:r>
              <a:rPr lang="en-US" sz="4400" b="1" dirty="0" smtClean="0">
                <a:solidFill>
                  <a:srgbClr val="393A3C"/>
                </a:solidFill>
                <a:latin typeface="Myriad Pro Cond" panose="020B0506030403020204" pitchFamily="34" charset="0"/>
              </a:rPr>
              <a:t> Now!</a:t>
            </a:r>
            <a:endParaRPr lang="en-US" sz="4400" dirty="0">
              <a:solidFill>
                <a:srgbClr val="393A3C"/>
              </a:solidFill>
              <a:latin typeface="Myriad Pro Cond" panose="020B0506030403020204" pitchFamily="34" charset="0"/>
            </a:endParaRPr>
          </a:p>
        </p:txBody>
      </p:sp>
      <p:pic>
        <p:nvPicPr>
          <p:cNvPr id="4" name="Picture 3" descr="4. BONUS SLI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6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7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2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25604799"/>
              </p:ext>
            </p:extLst>
          </p:nvPr>
        </p:nvGraphicFramePr>
        <p:xfrm>
          <a:off x="3038475" y="2285999"/>
          <a:ext cx="3248025" cy="198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857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 BONUS SLI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66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 BONUS SLI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21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 BONUS SLI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38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07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. SLID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1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639</TotalTime>
  <Words>54</Words>
  <Application>Microsoft Office PowerPoint</Application>
  <PresentationFormat>On-screen Show (16:9)</PresentationFormat>
  <Paragraphs>10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Anh Quang Nguyen</dc:creator>
  <cp:lastModifiedBy>Gladia</cp:lastModifiedBy>
  <cp:revision>37</cp:revision>
  <dcterms:created xsi:type="dcterms:W3CDTF">2015-09-15T04:26:56Z</dcterms:created>
  <dcterms:modified xsi:type="dcterms:W3CDTF">2015-09-18T02:02:43Z</dcterms:modified>
</cp:coreProperties>
</file>